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5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502020204030203"/>
      <p:regular r:id="rId13"/>
    </p:embeddedFont>
    <p:embeddedFont>
      <p:font typeface="Lato Bold" charset="1" panose="020F0502020204030203"/>
      <p:regular r:id="rId14"/>
    </p:embeddedFont>
    <p:embeddedFont>
      <p:font typeface="Lato Bold Bold" charset="1" panose="020F0502020204030203"/>
      <p:regular r:id="rId15"/>
    </p:embeddedFont>
    <p:embeddedFont>
      <p:font typeface="Lato Bold Italics" charset="1" panose="020F0502020204030203"/>
      <p:regular r:id="rId16"/>
    </p:embeddedFont>
    <p:embeddedFont>
      <p:font typeface="Lato Bold Bold Italics" charset="1" panose="020F05020202040302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402790"/>
            <a:ext cx="8832231" cy="7481419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459" t="0" r="-13459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852286" y="2952750"/>
            <a:ext cx="5887821" cy="438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A99182"/>
                </a:solidFill>
                <a:latin typeface="Lato Bold"/>
              </a:rPr>
              <a:t>Mentorship Mixer</a:t>
            </a:r>
          </a:p>
          <a:p>
            <a:pPr algn="ctr">
              <a:lnSpc>
                <a:spcPts val="8640"/>
              </a:lnSpc>
            </a:pPr>
          </a:p>
          <a:p>
            <a:pPr algn="ctr" marL="0" indent="0" lvl="0">
              <a:lnSpc>
                <a:spcPts val="864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92411" y="2363810"/>
            <a:ext cx="7261733" cy="5716996"/>
            <a:chOff x="0" y="0"/>
            <a:chExt cx="3730237" cy="29367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30237" cy="2936730"/>
            </a:xfrm>
            <a:custGeom>
              <a:avLst/>
              <a:gdLst/>
              <a:ahLst/>
              <a:cxnLst/>
              <a:rect r="r" b="b" t="t" l="l"/>
              <a:pathLst>
                <a:path h="2936730" w="3730237">
                  <a:moveTo>
                    <a:pt x="0" y="0"/>
                  </a:moveTo>
                  <a:lnTo>
                    <a:pt x="0" y="2936730"/>
                  </a:lnTo>
                  <a:lnTo>
                    <a:pt x="3730237" y="2936730"/>
                  </a:lnTo>
                  <a:lnTo>
                    <a:pt x="3730237" y="0"/>
                  </a:lnTo>
                  <a:lnTo>
                    <a:pt x="0" y="0"/>
                  </a:lnTo>
                  <a:close/>
                  <a:moveTo>
                    <a:pt x="3669277" y="2875770"/>
                  </a:moveTo>
                  <a:lnTo>
                    <a:pt x="59690" y="2875770"/>
                  </a:lnTo>
                  <a:lnTo>
                    <a:pt x="59690" y="59690"/>
                  </a:lnTo>
                  <a:lnTo>
                    <a:pt x="3669277" y="59690"/>
                  </a:lnTo>
                  <a:lnTo>
                    <a:pt x="3669277" y="2875770"/>
                  </a:lnTo>
                  <a:close/>
                </a:path>
              </a:pathLst>
            </a:custGeom>
            <a:solidFill>
              <a:srgbClr val="A99182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66012" y="1896318"/>
            <a:ext cx="10914916" cy="7025173"/>
            <a:chOff x="0" y="0"/>
            <a:chExt cx="5513070" cy="35483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l="0" t="-1808" r="0" b="-180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3126327"/>
            <a:ext cx="5878448" cy="3706589"/>
            <a:chOff x="0" y="0"/>
            <a:chExt cx="7837930" cy="494211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7837930" cy="2921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</a:pPr>
              <a:r>
                <a:rPr lang="en-US" sz="7200">
                  <a:solidFill>
                    <a:srgbClr val="A99182"/>
                  </a:solidFill>
                  <a:latin typeface="Lato Bold"/>
                </a:rPr>
                <a:t>Purpose of the event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220211"/>
              <a:ext cx="7837930" cy="1721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00"/>
                </a:lnSpc>
              </a:pPr>
              <a:r>
                <a:rPr lang="en-US" sz="2000">
                  <a:solidFill>
                    <a:srgbClr val="A99182"/>
                  </a:solidFill>
                  <a:latin typeface="Lato"/>
                </a:rPr>
                <a:t>Our event empowers women by providing structured networking opportunities and personalized mentorship sessions to enhance their careers and personal growth.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87329" y="1028700"/>
            <a:ext cx="7713341" cy="5657850"/>
            <a:chOff x="0" y="0"/>
            <a:chExt cx="4198620" cy="307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4915" t="0" r="-491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44968" y="7197642"/>
            <a:ext cx="15557326" cy="1911293"/>
            <a:chOff x="0" y="0"/>
            <a:chExt cx="20743102" cy="254839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20743102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</a:pPr>
              <a:r>
                <a:rPr lang="en-US" sz="7200">
                  <a:solidFill>
                    <a:srgbClr val="A99182"/>
                  </a:solidFill>
                  <a:latin typeface="Lato Bold"/>
                </a:rPr>
                <a:t>Keynote speaker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90082"/>
              <a:ext cx="20743102" cy="858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00"/>
                </a:lnSpc>
              </a:pPr>
              <a:r>
                <a:rPr lang="en-US" sz="2000">
                  <a:solidFill>
                    <a:srgbClr val="A99182"/>
                  </a:solidFill>
                  <a:latin typeface="Lato"/>
                </a:rPr>
                <a:t>Our keynote speaker will share her inspiring story of perseverance and success. You'll leave feeling motivated and empowered to achieve your goals.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92411" y="2363810"/>
            <a:ext cx="7261733" cy="5716996"/>
            <a:chOff x="0" y="0"/>
            <a:chExt cx="3730237" cy="29367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30237" cy="2936730"/>
            </a:xfrm>
            <a:custGeom>
              <a:avLst/>
              <a:gdLst/>
              <a:ahLst/>
              <a:cxnLst/>
              <a:rect r="r" b="b" t="t" l="l"/>
              <a:pathLst>
                <a:path h="2936730" w="3730237">
                  <a:moveTo>
                    <a:pt x="0" y="0"/>
                  </a:moveTo>
                  <a:lnTo>
                    <a:pt x="0" y="2936730"/>
                  </a:lnTo>
                  <a:lnTo>
                    <a:pt x="3730237" y="2936730"/>
                  </a:lnTo>
                  <a:lnTo>
                    <a:pt x="3730237" y="0"/>
                  </a:lnTo>
                  <a:lnTo>
                    <a:pt x="0" y="0"/>
                  </a:lnTo>
                  <a:close/>
                  <a:moveTo>
                    <a:pt x="3669277" y="2875770"/>
                  </a:moveTo>
                  <a:lnTo>
                    <a:pt x="59690" y="2875770"/>
                  </a:lnTo>
                  <a:lnTo>
                    <a:pt x="59690" y="59690"/>
                  </a:lnTo>
                  <a:lnTo>
                    <a:pt x="3669277" y="59690"/>
                  </a:lnTo>
                  <a:lnTo>
                    <a:pt x="3669277" y="2875770"/>
                  </a:lnTo>
                  <a:close/>
                </a:path>
              </a:pathLst>
            </a:custGeom>
            <a:solidFill>
              <a:srgbClr val="A99182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66012" y="1896318"/>
            <a:ext cx="10914916" cy="7025173"/>
            <a:chOff x="0" y="0"/>
            <a:chExt cx="5513070" cy="35483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l="0" t="-1613" r="0" b="-161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3126327"/>
            <a:ext cx="5878448" cy="3706589"/>
            <a:chOff x="0" y="0"/>
            <a:chExt cx="7837930" cy="494211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7837930" cy="2921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</a:pPr>
              <a:r>
                <a:rPr lang="en-US" sz="7200">
                  <a:solidFill>
                    <a:srgbClr val="A99182"/>
                  </a:solidFill>
                  <a:latin typeface="Lato Bold"/>
                </a:rPr>
                <a:t>Structured networking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220211"/>
              <a:ext cx="7837930" cy="17219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00"/>
                </a:lnSpc>
              </a:pPr>
              <a:r>
                <a:rPr lang="en-US" sz="2000">
                  <a:solidFill>
                    <a:srgbClr val="A99182"/>
                  </a:solidFill>
                  <a:latin typeface="Lato"/>
                </a:rPr>
                <a:t>Join us for an empowering event designed to connect women professionals. Enjoy structured networking and 1:1 mentorship sessions. Don't miss out!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87329" y="1028700"/>
            <a:ext cx="7713341" cy="5657850"/>
            <a:chOff x="0" y="0"/>
            <a:chExt cx="4198620" cy="307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699" y="-2540"/>
              <a:ext cx="4215129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8654" t="0" r="-865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44968" y="7197642"/>
            <a:ext cx="15557326" cy="1911293"/>
            <a:chOff x="0" y="0"/>
            <a:chExt cx="20743102" cy="254839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20743102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</a:pPr>
              <a:r>
                <a:rPr lang="en-US" sz="7200">
                  <a:solidFill>
                    <a:srgbClr val="A99182"/>
                  </a:solidFill>
                  <a:latin typeface="Lato Bold"/>
                </a:rPr>
                <a:t>Mentorship sessions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90082"/>
              <a:ext cx="20743102" cy="858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00"/>
                </a:lnSpc>
              </a:pPr>
              <a:r>
                <a:rPr lang="en-US" sz="2000">
                  <a:solidFill>
                    <a:srgbClr val="A99182"/>
                  </a:solidFill>
                  <a:latin typeface="Lato"/>
                </a:rPr>
                <a:t>Join us for a day of empowering women through structured networking, mentorship sessions, and small group discussions with industry leaders.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92411" y="2363810"/>
            <a:ext cx="7261733" cy="5716996"/>
            <a:chOff x="0" y="0"/>
            <a:chExt cx="3730237" cy="29367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30237" cy="2936730"/>
            </a:xfrm>
            <a:custGeom>
              <a:avLst/>
              <a:gdLst/>
              <a:ahLst/>
              <a:cxnLst/>
              <a:rect r="r" b="b" t="t" l="l"/>
              <a:pathLst>
                <a:path h="2936730" w="3730237">
                  <a:moveTo>
                    <a:pt x="0" y="0"/>
                  </a:moveTo>
                  <a:lnTo>
                    <a:pt x="0" y="2936730"/>
                  </a:lnTo>
                  <a:lnTo>
                    <a:pt x="3730237" y="2936730"/>
                  </a:lnTo>
                  <a:lnTo>
                    <a:pt x="3730237" y="0"/>
                  </a:lnTo>
                  <a:lnTo>
                    <a:pt x="0" y="0"/>
                  </a:lnTo>
                  <a:close/>
                  <a:moveTo>
                    <a:pt x="3669277" y="2875770"/>
                  </a:moveTo>
                  <a:lnTo>
                    <a:pt x="59690" y="2875770"/>
                  </a:lnTo>
                  <a:lnTo>
                    <a:pt x="59690" y="59690"/>
                  </a:lnTo>
                  <a:lnTo>
                    <a:pt x="3669277" y="59690"/>
                  </a:lnTo>
                  <a:lnTo>
                    <a:pt x="3669277" y="2875770"/>
                  </a:lnTo>
                  <a:close/>
                </a:path>
              </a:pathLst>
            </a:custGeom>
            <a:solidFill>
              <a:srgbClr val="A99182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66012" y="1896318"/>
            <a:ext cx="10914916" cy="7025173"/>
            <a:chOff x="0" y="0"/>
            <a:chExt cx="5513070" cy="35483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l="0" t="-2811" r="0" b="-28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3598936"/>
            <a:ext cx="5878448" cy="2761372"/>
            <a:chOff x="0" y="0"/>
            <a:chExt cx="7837930" cy="368182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7837930" cy="2921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</a:pPr>
              <a:r>
                <a:rPr lang="en-US" sz="7200">
                  <a:solidFill>
                    <a:srgbClr val="A99182"/>
                  </a:solidFill>
                  <a:latin typeface="Lato Bold"/>
                </a:rPr>
                <a:t>How to get involved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220211"/>
              <a:ext cx="7837930" cy="461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2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02205" y="2187713"/>
            <a:ext cx="11683589" cy="5911575"/>
            <a:chOff x="0" y="0"/>
            <a:chExt cx="3497846" cy="17698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97846" cy="1769814"/>
            </a:xfrm>
            <a:custGeom>
              <a:avLst/>
              <a:gdLst/>
              <a:ahLst/>
              <a:cxnLst/>
              <a:rect r="r" b="b" t="t" l="l"/>
              <a:pathLst>
                <a:path h="1769814" w="3497846">
                  <a:moveTo>
                    <a:pt x="0" y="0"/>
                  </a:moveTo>
                  <a:lnTo>
                    <a:pt x="0" y="1769814"/>
                  </a:lnTo>
                  <a:lnTo>
                    <a:pt x="3497846" y="1769814"/>
                  </a:lnTo>
                  <a:lnTo>
                    <a:pt x="3497846" y="0"/>
                  </a:lnTo>
                  <a:lnTo>
                    <a:pt x="0" y="0"/>
                  </a:lnTo>
                  <a:close/>
                  <a:moveTo>
                    <a:pt x="3436886" y="1708854"/>
                  </a:moveTo>
                  <a:lnTo>
                    <a:pt x="59690" y="1708854"/>
                  </a:lnTo>
                  <a:lnTo>
                    <a:pt x="59690" y="59690"/>
                  </a:lnTo>
                  <a:lnTo>
                    <a:pt x="3436886" y="59690"/>
                  </a:lnTo>
                  <a:lnTo>
                    <a:pt x="3436886" y="1708854"/>
                  </a:lnTo>
                  <a:close/>
                </a:path>
              </a:pathLst>
            </a:custGeom>
            <a:solidFill>
              <a:srgbClr val="E0C7B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046960" y="4010025"/>
            <a:ext cx="10194080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63"/>
              </a:lnSpc>
            </a:pPr>
            <a:r>
              <a:rPr lang="en-US" sz="3719" spc="119">
                <a:solidFill>
                  <a:srgbClr val="A99182"/>
                </a:solidFill>
                <a:latin typeface="Lato Bold Bold"/>
              </a:rPr>
              <a:t>THANK YOU FOR JOINING US TODAY AND INVESTING IN YOURSELF AND YOUR COMMUNITY. WE HOPE YOU LEAVE FEELING EMPOWERED AND CONNECTED!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477780"/>
            <a:ext cx="3110441" cy="809220"/>
          </a:xfrm>
          <a:custGeom>
            <a:avLst/>
            <a:gdLst/>
            <a:ahLst/>
            <a:cxnLst/>
            <a:rect r="r" b="b" t="t" l="l"/>
            <a:pathLst>
              <a:path h="809220" w="3110441">
                <a:moveTo>
                  <a:pt x="0" y="0"/>
                </a:moveTo>
                <a:lnTo>
                  <a:pt x="3110441" y="0"/>
                </a:lnTo>
                <a:lnTo>
                  <a:pt x="3110441" y="809220"/>
                </a:lnTo>
                <a:lnTo>
                  <a:pt x="0" y="809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DAFpXCipOTQ</dc:identifier>
  <dcterms:modified xsi:type="dcterms:W3CDTF">2011-08-01T06:04:30Z</dcterms:modified>
  <cp:revision>1</cp:revision>
  <dc:title>Mentorship Mixer</dc:title>
</cp:coreProperties>
</file>